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2" r:id="rId3"/>
    <p:sldId id="271" r:id="rId4"/>
    <p:sldId id="263" r:id="rId5"/>
    <p:sldId id="264" r:id="rId6"/>
    <p:sldId id="270" r:id="rId7"/>
    <p:sldId id="266" r:id="rId8"/>
    <p:sldId id="272" r:id="rId9"/>
    <p:sldId id="269" r:id="rId10"/>
    <p:sldId id="274" r:id="rId11"/>
    <p:sldId id="273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83" d="100"/>
          <a:sy n="83" d="100"/>
        </p:scale>
        <p:origin x="686" y="-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4C93C-113F-46D6-8DA4-0B577E31EB01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E567B-91EF-4F5C-9999-1CEF81B7BC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766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E567B-91EF-4F5C-9999-1CEF81B7BC0C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568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93999-D19C-B94C-CFDD-9EEAFA7DA7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043EC6-ADF9-7B25-14A1-A4B3FE19BF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230E6-DEDE-24F8-4B06-CB5448B7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23F6D-1C46-498B-87FC-29711D41C6D6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45E5D-92C0-8E13-83CE-1D6B0F484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38A57-2F9F-FE6C-57C1-DA41F704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78EB8-14B6-4E76-A999-6B36482C5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0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3BBDA-0588-EAEB-F1D2-35261929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A1610-C1EC-3067-F356-91CEC8463B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E012E-2528-2818-C0CE-407B02426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23F6D-1C46-498B-87FC-29711D41C6D6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09359-72AB-4B05-2101-6D849FF3B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24716-8325-8496-6E76-B7F39564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78EB8-14B6-4E76-A999-6B36482C5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16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605544-EB5A-760B-9202-280EED2CB9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7FF80-96F8-F689-16C3-29FC1B793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1648C-822F-821D-8D57-A84120389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23F6D-1C46-498B-87FC-29711D41C6D6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118B-4D90-E4F0-F010-7A20090E8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4BFF9-4FF5-40C6-43DF-511BB06FE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78EB8-14B6-4E76-A999-6B36482C5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34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4149-DA9E-E8CE-5ADA-AD21AB7C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5F84-D518-BE75-A10E-039AB891E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AEDB1-B22E-CFC5-D980-D3B9FAE2E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23F6D-1C46-498B-87FC-29711D41C6D6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A84FA-E424-AC64-C88B-693E2F27C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3F9E2-6D7C-52BF-C7DD-07E51610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78EB8-14B6-4E76-A999-6B36482C5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48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960F-45E0-3681-6FB7-13826B64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7E19F-265F-ACA1-A99B-3B36DB2CD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1977F-A788-B485-EB1C-F198113F3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23F6D-1C46-498B-87FC-29711D41C6D6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B5C39-B284-12B6-277F-E3A378E9F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0F19D-4D9B-D600-C6DD-968479E2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78EB8-14B6-4E76-A999-6B36482C5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27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5AC4B-1C04-0CC3-C47A-3FE8B72A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03F1B-FD1E-1739-7D4E-1CCADB62D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B2302-2E8C-7C8C-59B8-8C7F4A3CA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C6C79-6DA1-AD33-6BD8-AE03BD216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23F6D-1C46-498B-87FC-29711D41C6D6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6F87A-BF6D-8500-A399-8813A36A4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896E0-4379-7CB2-D696-991DBE36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78EB8-14B6-4E76-A999-6B36482C5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65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D73D-5E81-2DF2-B891-30AA0FB3F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5875E-D160-8731-4CD2-89B23E197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8D2EEA-D32F-15ED-642D-B59E5A58E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DFA4FD-88D9-1E38-3A4F-A5A772D5E4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67FED5-8214-EA2E-2DC7-5A04B78490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028CEF-23F6-2A4E-4FD6-D272EC38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23F6D-1C46-498B-87FC-29711D41C6D6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990CB4-9ADE-1917-2549-04EEE78D1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01390B-18DC-7619-64F6-6396F1E4C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78EB8-14B6-4E76-A999-6B36482C5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8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9581B-CE9D-2A58-C423-72B5F51C1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D30493-1518-E72F-A4D2-75450255A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23F6D-1C46-498B-87FC-29711D41C6D6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BF4F13-429B-131E-D932-53BFE892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F25EC-3FC3-5036-AEDF-BB5DF3C6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78EB8-14B6-4E76-A999-6B36482C5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86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DCB1F-F649-4BF3-BAAB-1F76A8E95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23F6D-1C46-498B-87FC-29711D41C6D6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F76FB-3C16-FD58-8C4D-B28D0A7AB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17F26-1C77-7588-9506-3E7EB7D62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78EB8-14B6-4E76-A999-6B36482C5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46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8A8E-7772-0F38-03AC-E9E72D1A6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B575F-D88C-17B6-F64C-287C1E88D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327B6-DE26-8951-60AF-57E40C073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CA6E3-F21B-FF01-1AB2-2670AD6A6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23F6D-1C46-498B-87FC-29711D41C6D6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A33D7-654C-5FEB-DFB0-6431E7787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4398E-F2D9-DAEA-AD38-34F27456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78EB8-14B6-4E76-A999-6B36482C5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73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7E8CC-F314-EB34-5250-F62094297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B33964-60CB-0A1B-F69E-76A0D4AD6C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CC56AD-4134-BD35-2B6E-EEB1EBD55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E7A85-2229-1CEA-9966-8A11CF7EF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23F6D-1C46-498B-87FC-29711D41C6D6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21A93-C85C-868E-B13D-46450E0E1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816F3-F1F7-D5D9-41E4-1D63523B9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78EB8-14B6-4E76-A999-6B36482C5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06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FC4869-8713-092F-7843-2146A340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E378B-13AC-7B51-F5AD-64FEA3051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2BD50-C03D-E99B-DB36-E586BA442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F23F6D-1C46-498B-87FC-29711D41C6D6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08F59-AD67-E905-6DB3-AA7707914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2B8E8-D05E-979E-8F4F-03F017A0A1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278EB8-14B6-4E76-A999-6B36482C5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76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F3A8-7598-B771-6BAA-0FBAEF444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527" y="2466273"/>
            <a:ext cx="11790946" cy="2387600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PLASTIC RECYCLING &amp; TRACKING ECOSYSTEM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3BA27-0F10-AF1D-DCF5-AD4773852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36867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SDG 12 – RESPONSIBLE CONSUMPTION &amp; PRODUCTION</a:t>
            </a:r>
          </a:p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 SQUAD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LEADER DETAILS: SANJAI PRASATH M, msanjaiprasathsanjaiprasath@gmail.com, 9345696430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203605-067A-2764-A279-AA7C57FD9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372" y="165371"/>
            <a:ext cx="8043256" cy="381197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81328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11-14 at 12.35.43_670f70f4">
            <a:hlinkClick r:id="" action="ppaction://media"/>
            <a:extLst>
              <a:ext uri="{FF2B5EF4-FFF2-40B4-BE49-F238E27FC236}">
                <a16:creationId xmlns:a16="http://schemas.microsoft.com/office/drawing/2014/main" id="{81EF110C-3B2D-18F2-9ECB-DFE01678C9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405" y="1662458"/>
            <a:ext cx="7315200" cy="4389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CE0312-16C2-4C9D-1C69-3A217B0167EC}"/>
              </a:ext>
            </a:extLst>
          </p:cNvPr>
          <p:cNvSpPr txBox="1"/>
          <p:nvPr/>
        </p:nvSpPr>
        <p:spPr>
          <a:xfrm>
            <a:off x="2340664" y="390605"/>
            <a:ext cx="75661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b="1" dirty="0">
                <a:latin typeface="Georgia" panose="02040502050405020303" pitchFamily="18" charset="0"/>
              </a:rPr>
              <a:t>PROPOSED 3D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BD731-3078-84CD-FD7D-5B2349CEA39D}"/>
              </a:ext>
            </a:extLst>
          </p:cNvPr>
          <p:cNvSpPr txBox="1"/>
          <p:nvPr/>
        </p:nvSpPr>
        <p:spPr>
          <a:xfrm>
            <a:off x="7760340" y="1964351"/>
            <a:ext cx="423025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The bin contains a load cell at the bottom to measure plastic weight.</a:t>
            </a:r>
          </a:p>
          <a:p>
            <a:pPr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All electronic components (ESP32, HX711, GPS, GSM) are placed inside a protected compartment.</a:t>
            </a:r>
          </a:p>
          <a:p>
            <a:pPr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When plastic is dropped, the load cell senses the weight instantly.</a:t>
            </a:r>
          </a:p>
          <a:p>
            <a:pPr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ESP32 processes the data and the GSM module sends it to the cloud.</a:t>
            </a:r>
          </a:p>
          <a:p>
            <a:pPr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The 3D model shows how all parts are compactly arranged inside the smart bin.</a:t>
            </a:r>
          </a:p>
        </p:txBody>
      </p:sp>
    </p:spTree>
    <p:extLst>
      <p:ext uri="{BB962C8B-B14F-4D97-AF65-F5344CB8AC3E}">
        <p14:creationId xmlns:p14="http://schemas.microsoft.com/office/powerpoint/2010/main" val="197426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D795C6-9035-01EC-2A9D-260FBC2DAF54}"/>
              </a:ext>
            </a:extLst>
          </p:cNvPr>
          <p:cNvSpPr txBox="1"/>
          <p:nvPr/>
        </p:nvSpPr>
        <p:spPr>
          <a:xfrm>
            <a:off x="1757981" y="1490008"/>
            <a:ext cx="772518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Real-time tracking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No manual entry → No cheating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Weight accuracy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Portable design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Works without Wi-Fi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Supports SDG 12 with responsible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E4FCAE-C3BB-3B35-0760-EE51753B0C90}"/>
              </a:ext>
            </a:extLst>
          </p:cNvPr>
          <p:cNvSpPr txBox="1"/>
          <p:nvPr/>
        </p:nvSpPr>
        <p:spPr>
          <a:xfrm>
            <a:off x="1757981" y="4327961"/>
            <a:ext cx="609765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Municipal waste collection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Smart recycling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centres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NGO waste pickup programs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Smart city waste management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College/school recycling drives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B87A6-4533-44BF-E7DC-68F683A1B9BD}"/>
              </a:ext>
            </a:extLst>
          </p:cNvPr>
          <p:cNvSpPr txBox="1"/>
          <p:nvPr/>
        </p:nvSpPr>
        <p:spPr>
          <a:xfrm>
            <a:off x="772768" y="698768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Georgia" panose="02040502050405020303" pitchFamily="18" charset="0"/>
              </a:rPr>
              <a:t>ADVANTAGES OF OUR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9D05A6-CF8A-8CAC-F9C7-1D9CB77F4ECD}"/>
              </a:ext>
            </a:extLst>
          </p:cNvPr>
          <p:cNvSpPr txBox="1"/>
          <p:nvPr/>
        </p:nvSpPr>
        <p:spPr>
          <a:xfrm>
            <a:off x="772768" y="3620075"/>
            <a:ext cx="60057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476940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dirty="0">
                <a:latin typeface="Georgia" panose="02040502050405020303" pitchFamily="18" charset="0"/>
                <a:cs typeface="Times New Roman" panose="02020603050405020304" pitchFamily="18" charset="0"/>
              </a:rPr>
              <a:t>IMPACT &amp; 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7755"/>
            <a:ext cx="10750826" cy="50151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Impact: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Builds transparency in plastic collection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Prevents weight manipulation by collectors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Helps government track real-time recycling progress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Reduces plastic dumping and environmental pollution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Supports SDG 12 with responsible waste management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Scope: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Proof-of-Recycle Tokens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QR/NFC tags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collected bags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classify item types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with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carbon credit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tracking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solar power for long battery life</a:t>
            </a: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full mobile app for worker verification</a:t>
            </a:r>
          </a:p>
          <a:p>
            <a:pPr marL="0" indent="0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20A17DD-82C2-2682-53BF-5675CCF5D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297" y="1289358"/>
            <a:ext cx="12870426" cy="1168708"/>
          </a:xfrm>
        </p:spPr>
        <p:txBody>
          <a:bodyPr>
            <a:noAutofit/>
          </a:bodyPr>
          <a:lstStyle/>
          <a:p>
            <a:pPr algn="ctr"/>
            <a:r>
              <a:rPr lang="en-US" sz="1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en-IN" sz="1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426" y="3429000"/>
            <a:ext cx="6781800" cy="323798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Sanjai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prasath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M- BME – III -9345696430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Nisha M- BME – III -9629930704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Harini K - AIML – I - 6382 087 395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Athish M – ECE A – I -9342758597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Ajithkumar S – ECE A – I - 9385477963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7975"/>
            <a:ext cx="10515600" cy="1325563"/>
          </a:xfrm>
        </p:spPr>
        <p:txBody>
          <a:bodyPr/>
          <a:lstStyle/>
          <a:p>
            <a:pPr algn="ctr"/>
            <a:r>
              <a:rPr lang="en-IN" b="1" dirty="0">
                <a:latin typeface="Georgia" panose="02040502050405020303" pitchFamily="18" charset="0"/>
                <a:cs typeface="Times New Roman" panose="02020603050405020304" pitchFamily="18" charset="0"/>
              </a:rPr>
              <a:t>MOTIVATION –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3538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Despite increased awareness, most plastic waste still ends up unrecycled due to poor traceability, data manipulation, and lack of accountability in the recycling chain.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it matters: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91% of plastic waste globally remains unrecycled.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management causes pollution, landfill overflow, and CO2 emissions.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Authorities and recyclers struggle to validate recycling data.</a:t>
            </a:r>
          </a:p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Audience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Municipal bodies, recyclers, waste collectors, NGOs.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9BB8-A748-90D8-E90E-8D2E5B67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WHY THIS IS A PROBLEM</a:t>
            </a:r>
            <a:endParaRPr lang="en-IN" dirty="0">
              <a:latin typeface="Georgia" panose="02040502050405020303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ED79BA8-1656-E21B-0CF2-99F7B0FD96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10817" y="2436123"/>
            <a:ext cx="5502965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Wrong data → fake recycling numbers → failure of SDG 12 goals.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Plastic gets dumped on roads/empty lands instead of recycling.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Government cannot take action because there is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traceability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real-time monitoring → delays → overflowing bins.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E1087-8EDA-3C43-311B-3923B3E76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782" y="2436123"/>
            <a:ext cx="6093976" cy="304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5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– REAL-WORLD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Plastic pollution is an urgent environmental crisis.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transparent, tamper-proof system can revolutionize how waste is collected, tracked, and recycled.</a:t>
            </a:r>
          </a:p>
          <a:p>
            <a:pPr marL="0" indent="0"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to: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Promote responsible consumption.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ecosystem of accountability.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Sustainable Development Goal 12.</a:t>
            </a:r>
          </a:p>
        </p:txBody>
      </p:sp>
      <p:pic>
        <p:nvPicPr>
          <p:cNvPr id="1028" name="Picture 4" descr="Advancing Sustainability: Recycling Single-Use Technology">
            <a:extLst>
              <a:ext uri="{FF2B5EF4-FFF2-40B4-BE49-F238E27FC236}">
                <a16:creationId xmlns:a16="http://schemas.microsoft.com/office/drawing/2014/main" id="{8A8140B8-C3CC-BF1F-669E-34C274513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197" y="3429000"/>
            <a:ext cx="3778246" cy="243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 – OUR INNOVATION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036" y="1902033"/>
            <a:ext cx="7083286" cy="4590842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Hybrid Blockchain + IoT system to ensure complete transparency in the plastic recycling lifecycl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create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IoT-Based Plastic Tracking 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using: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ESP32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control all sensors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HX711 + Load Cell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measure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exact plastic weight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 Module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track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exact location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plastic collection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GSM Module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upload data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Wi-Fi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make the system portable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time plastic is collected → the system automatically sends: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Weight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Location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Time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Collector ID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…to the cloud dashboard.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makes the recycling process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100% transparent and tamper-proof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sz="2000" dirty="0"/>
          </a:p>
        </p:txBody>
      </p:sp>
      <p:pic>
        <p:nvPicPr>
          <p:cNvPr id="1026" name="Picture 2" descr="There's good reason to worry about the health risks of plastics - The  Washington Post">
            <a:extLst>
              <a:ext uri="{FF2B5EF4-FFF2-40B4-BE49-F238E27FC236}">
                <a16:creationId xmlns:a16="http://schemas.microsoft.com/office/drawing/2014/main" id="{93CC59FA-BAB3-4FDA-3AB9-CB43127B8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952" y="1902032"/>
            <a:ext cx="4809794" cy="411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4CB88-3994-1E11-64FB-F34F7EFE7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 – SYSTEM OPERATION</a:t>
            </a:r>
            <a:endParaRPr lang="en-IN" dirty="0"/>
          </a:p>
        </p:txBody>
      </p:sp>
      <p:pic>
        <p:nvPicPr>
          <p:cNvPr id="2050" name="Picture 2" descr="Plastic Recycling Pictures | Download Free Images on Unsplash">
            <a:extLst>
              <a:ext uri="{FF2B5EF4-FFF2-40B4-BE49-F238E27FC236}">
                <a16:creationId xmlns:a16="http://schemas.microsoft.com/office/drawing/2014/main" id="{13EEF41C-BBFB-152F-06BD-479C15FB2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576" y="1868557"/>
            <a:ext cx="3563179" cy="227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ell designed and developed awareness campaigns may contribute to the  overcome of the two main barriers to recycling; the lack of knowledge where  information about proper waste segregation is communicated to the">
            <a:extLst>
              <a:ext uri="{FF2B5EF4-FFF2-40B4-BE49-F238E27FC236}">
                <a16:creationId xmlns:a16="http://schemas.microsoft.com/office/drawing/2014/main" id="{FFA04364-ACA2-09B3-AC5E-D31EFB253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096" y="4214191"/>
            <a:ext cx="3703981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8D83822C-0067-22CE-2942-80FF6C846B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30338"/>
            <a:ext cx="6685722" cy="3691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Plastic is placed on the weighing platform.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HX711 + Load Cell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measures the weight accurately.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GPS Module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reads the location of collection point.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ESP32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combines weight + location + timestamp.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GSM Module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uploads data to cloud instantly.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Dashboard shows live details to government/recycling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083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58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>
                <a:latin typeface="Georgia" panose="02040502050405020303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774" y="1421295"/>
            <a:ext cx="6430617" cy="550627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OUR COMPONENTS ARE PERFECT 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SENSOR LAYER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HX711 + Load Cell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Measures plastic weight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 Module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Reads location coordinates (Latitude, Longitude)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layer collects real-world data.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PROCESSING LAYER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ESP32 Microcontroller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Reads the weight from HX711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Reads GPS location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Combines weight + location + timestamp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Packs data into a formatted message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E7CCE-301D-3308-24B0-C5DA7150C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048" y="1795670"/>
            <a:ext cx="5805952" cy="45317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294EB-1D44-759A-F7F1-414DA7D8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313" y="229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>
                <a:latin typeface="Georgia" panose="02040502050405020303" pitchFamily="18" charset="0"/>
                <a:cs typeface="Times New Roman" panose="02020603050405020304" pitchFamily="18" charset="0"/>
              </a:rPr>
              <a:t>ARCHITECTURE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883F-912F-3A28-2F21-F86806E80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313" y="1348545"/>
            <a:ext cx="10588487" cy="540012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COMMUNICATION LAYER</a:t>
            </a:r>
          </a:p>
          <a:p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GSM Module (SIM800L / SIM900A)</a:t>
            </a: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Sends data to the cloud through mobile network</a:t>
            </a:r>
          </a:p>
          <a:p>
            <a:pPr lvl="1"/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Uploads weight + location + collector ID in real time</a:t>
            </a:r>
          </a:p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layer ensures wide-range connectivity without Wi-Fi.</a:t>
            </a:r>
          </a:p>
          <a:p>
            <a:pPr marL="0" indent="0">
              <a:buNone/>
            </a:pP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&amp; APPLICATION LAYER</a:t>
            </a:r>
          </a:p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Database (Firebase / </a:t>
            </a:r>
            <a:r>
              <a:rPr lang="en-US" sz="8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Custom server)</a:t>
            </a:r>
          </a:p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or Mobile App</a:t>
            </a:r>
          </a:p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Displays:</a:t>
            </a:r>
          </a:p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weight</a:t>
            </a:r>
          </a:p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 location on map</a:t>
            </a:r>
          </a:p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of collection</a:t>
            </a:r>
          </a:p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Collector ID</a:t>
            </a:r>
          </a:p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log</a:t>
            </a:r>
          </a:p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layer offers monitoring, analytics, and decision-making.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8928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C40E5F-B929-8F50-887C-41FBD29EA137}"/>
              </a:ext>
            </a:extLst>
          </p:cNvPr>
          <p:cNvSpPr txBox="1"/>
          <p:nvPr/>
        </p:nvSpPr>
        <p:spPr>
          <a:xfrm>
            <a:off x="2847975" y="476934"/>
            <a:ext cx="5676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Georgia" panose="02040502050405020303" pitchFamily="18" charset="0"/>
                <a:cs typeface="Times New Roman" panose="02020603050405020304" pitchFamily="18" charset="0"/>
              </a:rPr>
              <a:t>FLOWCHART</a:t>
            </a:r>
            <a:endParaRPr lang="en-IN" sz="4800" b="1" dirty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F2DFF-589F-F529-F6C2-6BC174ADAD8C}"/>
              </a:ext>
            </a:extLst>
          </p:cNvPr>
          <p:cNvSpPr txBox="1"/>
          <p:nvPr/>
        </p:nvSpPr>
        <p:spPr>
          <a:xfrm>
            <a:off x="1013696" y="1707960"/>
            <a:ext cx="366855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dirty="0"/>
              <a:t> </a:t>
            </a:r>
            <a:r>
              <a:rPr lang="en-IN" b="1" dirty="0"/>
              <a:t>Step 1: Measure Weight</a:t>
            </a:r>
          </a:p>
          <a:p>
            <a:pPr algn="just"/>
            <a:r>
              <a:rPr lang="en-IN" dirty="0"/>
              <a:t>HX711 + Load Cell senses the plastic weight.</a:t>
            </a:r>
          </a:p>
          <a:p>
            <a:pPr algn="just"/>
            <a:r>
              <a:rPr lang="en-IN" b="1" dirty="0"/>
              <a:t>Step 2: Read GPS Location</a:t>
            </a:r>
          </a:p>
          <a:p>
            <a:pPr algn="just"/>
            <a:r>
              <a:rPr lang="en-IN" dirty="0"/>
              <a:t>GPS module gets Latitude + Longitude.</a:t>
            </a:r>
          </a:p>
          <a:p>
            <a:pPr algn="just"/>
            <a:r>
              <a:rPr lang="en-IN" b="1" dirty="0"/>
              <a:t>Step 3: Process Data in ESP32</a:t>
            </a:r>
          </a:p>
          <a:p>
            <a:pPr algn="just"/>
            <a:r>
              <a:rPr lang="en-IN" dirty="0"/>
              <a:t>ESP32 combines weight + location + timestamp.</a:t>
            </a:r>
          </a:p>
          <a:p>
            <a:pPr algn="just"/>
            <a:r>
              <a:rPr lang="en-IN" b="1" dirty="0"/>
              <a:t>Step 4: Send Data to Cloud via GSM</a:t>
            </a:r>
          </a:p>
          <a:p>
            <a:pPr algn="just"/>
            <a:r>
              <a:rPr lang="en-IN" dirty="0"/>
              <a:t>GSM uploads the data to the cloud database.</a:t>
            </a:r>
          </a:p>
          <a:p>
            <a:pPr algn="just"/>
            <a:r>
              <a:rPr lang="en-IN" b="1" dirty="0"/>
              <a:t>Step 5: Display on Dashboard</a:t>
            </a:r>
          </a:p>
          <a:p>
            <a:pPr algn="just"/>
            <a:r>
              <a:rPr lang="en-IN" dirty="0"/>
              <a:t>Cloud dashboard shows live tracking details.</a:t>
            </a:r>
          </a:p>
          <a:p>
            <a:endParaRPr lang="en-IN" dirty="0"/>
          </a:p>
        </p:txBody>
      </p:sp>
      <p:pic>
        <p:nvPicPr>
          <p:cNvPr id="3076" name="Picture 4" descr="Block diagram of smart waste management system">
            <a:extLst>
              <a:ext uri="{FF2B5EF4-FFF2-40B4-BE49-F238E27FC236}">
                <a16:creationId xmlns:a16="http://schemas.microsoft.com/office/drawing/2014/main" id="{D9347446-C5B2-226C-6D3C-583EC26D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731" y="1808922"/>
            <a:ext cx="4518406" cy="439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963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PRIME SQUAD [HACK 179]</Template>
  <TotalTime>115</TotalTime>
  <Words>864</Words>
  <Application>Microsoft Office PowerPoint</Application>
  <PresentationFormat>Widescreen</PresentationFormat>
  <Paragraphs>123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Georgia</vt:lpstr>
      <vt:lpstr>Times New Roman</vt:lpstr>
      <vt:lpstr>Wingdings</vt:lpstr>
      <vt:lpstr>Office Theme</vt:lpstr>
      <vt:lpstr>PLASTIC RECYCLING &amp; TRACKING ECOSYSTEM</vt:lpstr>
      <vt:lpstr>MOTIVATION – THE PROBLEM</vt:lpstr>
      <vt:lpstr>WHY THIS IS A PROBLEM</vt:lpstr>
      <vt:lpstr>MOTIVATION – REAL-WORLD IMPACT</vt:lpstr>
      <vt:lpstr>PROPOSED SOLUTION – OUR INNOVATION</vt:lpstr>
      <vt:lpstr>PROPOSED SOLUTION – SYSTEM OPERATION</vt:lpstr>
      <vt:lpstr>ARCHITECTURE</vt:lpstr>
      <vt:lpstr>ARCHITECTURE</vt:lpstr>
      <vt:lpstr>PowerPoint Presentation</vt:lpstr>
      <vt:lpstr>PowerPoint Presentation</vt:lpstr>
      <vt:lpstr>PowerPoint Presentation</vt:lpstr>
      <vt:lpstr>IMPACT &amp; FUTURE SCOPE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SANJAI PRASATH M</dc:creator>
  <cp:lastModifiedBy>SANJAI PRASATH M</cp:lastModifiedBy>
  <cp:revision>2</cp:revision>
  <dcterms:created xsi:type="dcterms:W3CDTF">2025-11-14T03:46:32Z</dcterms:created>
  <dcterms:modified xsi:type="dcterms:W3CDTF">2025-11-14T07:19:12Z</dcterms:modified>
</cp:coreProperties>
</file>